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sldIdLst>
    <p:sldId id="4222" r:id="rId5"/>
    <p:sldId id="4262" r:id="rId6"/>
    <p:sldId id="4264" r:id="rId7"/>
    <p:sldId id="4263" r:id="rId8"/>
    <p:sldId id="4261" r:id="rId9"/>
    <p:sldId id="4265" r:id="rId10"/>
    <p:sldId id="4256" r:id="rId11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55A7"/>
    <a:srgbClr val="99CCFF"/>
    <a:srgbClr val="5885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F32A87-8F8D-46D1-B5D8-FAAC306890CE}" v="43" dt="2021-05-31T23:12:50.0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31"/>
    <p:restoredTop sz="94595"/>
  </p:normalViewPr>
  <p:slideViewPr>
    <p:cSldViewPr snapToGrid="0" snapToObjects="1">
      <p:cViewPr varScale="1">
        <p:scale>
          <a:sx n="74" d="100"/>
          <a:sy n="74" d="100"/>
        </p:scale>
        <p:origin x="9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dith Rocio" userId="3788add6-608e-4292-bfc6-de3dc0f9575a" providerId="ADAL" clId="{09F32A87-8F8D-46D1-B5D8-FAAC306890CE}"/>
    <pc:docChg chg="undo custSel addSld delSld modSld sldOrd">
      <pc:chgData name="Edith Rocio" userId="3788add6-608e-4292-bfc6-de3dc0f9575a" providerId="ADAL" clId="{09F32A87-8F8D-46D1-B5D8-FAAC306890CE}" dt="2021-05-31T23:13:07.694" v="267" actId="1076"/>
      <pc:docMkLst>
        <pc:docMk/>
      </pc:docMkLst>
      <pc:sldChg chg="del">
        <pc:chgData name="Edith Rocio" userId="3788add6-608e-4292-bfc6-de3dc0f9575a" providerId="ADAL" clId="{09F32A87-8F8D-46D1-B5D8-FAAC306890CE}" dt="2021-05-31T20:19:06.078" v="147" actId="47"/>
        <pc:sldMkLst>
          <pc:docMk/>
          <pc:sldMk cId="0" sldId="258"/>
        </pc:sldMkLst>
      </pc:sldChg>
      <pc:sldChg chg="del">
        <pc:chgData name="Edith Rocio" userId="3788add6-608e-4292-bfc6-de3dc0f9575a" providerId="ADAL" clId="{09F32A87-8F8D-46D1-B5D8-FAAC306890CE}" dt="2021-05-31T20:19:06.865" v="150" actId="47"/>
        <pc:sldMkLst>
          <pc:docMk/>
          <pc:sldMk cId="4142731721" sldId="361"/>
        </pc:sldMkLst>
      </pc:sldChg>
      <pc:sldChg chg="addSp delSp del mod">
        <pc:chgData name="Edith Rocio" userId="3788add6-608e-4292-bfc6-de3dc0f9575a" providerId="ADAL" clId="{09F32A87-8F8D-46D1-B5D8-FAAC306890CE}" dt="2021-05-31T20:11:32.730" v="49" actId="47"/>
        <pc:sldMkLst>
          <pc:docMk/>
          <pc:sldMk cId="3918446904" sldId="1250"/>
        </pc:sldMkLst>
        <pc:picChg chg="add del">
          <ac:chgData name="Edith Rocio" userId="3788add6-608e-4292-bfc6-de3dc0f9575a" providerId="ADAL" clId="{09F32A87-8F8D-46D1-B5D8-FAAC306890CE}" dt="2021-05-31T20:11:28.440" v="48" actId="478"/>
          <ac:picMkLst>
            <pc:docMk/>
            <pc:sldMk cId="3918446904" sldId="1250"/>
            <ac:picMk id="66" creationId="{0C57BE67-2882-4E04-80AC-8BEB312FF3A7}"/>
          </ac:picMkLst>
        </pc:picChg>
      </pc:sldChg>
      <pc:sldChg chg="modSp mod">
        <pc:chgData name="Edith Rocio" userId="3788add6-608e-4292-bfc6-de3dc0f9575a" providerId="ADAL" clId="{09F32A87-8F8D-46D1-B5D8-FAAC306890CE}" dt="2021-05-31T20:19:26.763" v="162" actId="14100"/>
        <pc:sldMkLst>
          <pc:docMk/>
          <pc:sldMk cId="20283434" sldId="4222"/>
        </pc:sldMkLst>
        <pc:spChg chg="mod">
          <ac:chgData name="Edith Rocio" userId="3788add6-608e-4292-bfc6-de3dc0f9575a" providerId="ADAL" clId="{09F32A87-8F8D-46D1-B5D8-FAAC306890CE}" dt="2021-05-31T20:11:16.939" v="41" actId="1076"/>
          <ac:spMkLst>
            <pc:docMk/>
            <pc:sldMk cId="20283434" sldId="4222"/>
            <ac:spMk id="2" creationId="{38E439F4-BF3F-E340-B480-DC17A3733B63}"/>
          </ac:spMkLst>
        </pc:spChg>
        <pc:spChg chg="mod">
          <ac:chgData name="Edith Rocio" userId="3788add6-608e-4292-bfc6-de3dc0f9575a" providerId="ADAL" clId="{09F32A87-8F8D-46D1-B5D8-FAAC306890CE}" dt="2021-05-31T20:11:21.034" v="46" actId="20577"/>
          <ac:spMkLst>
            <pc:docMk/>
            <pc:sldMk cId="20283434" sldId="4222"/>
            <ac:spMk id="3" creationId="{4618429F-E2EA-B24E-81CC-E3AD2FA4F030}"/>
          </ac:spMkLst>
        </pc:spChg>
        <pc:picChg chg="mod">
          <ac:chgData name="Edith Rocio" userId="3788add6-608e-4292-bfc6-de3dc0f9575a" providerId="ADAL" clId="{09F32A87-8F8D-46D1-B5D8-FAAC306890CE}" dt="2021-05-31T20:19:26.763" v="162" actId="14100"/>
          <ac:picMkLst>
            <pc:docMk/>
            <pc:sldMk cId="20283434" sldId="4222"/>
            <ac:picMk id="6" creationId="{B1A6A43B-CDB5-43BC-8C43-9A17934F1BD8}"/>
          </ac:picMkLst>
        </pc:picChg>
      </pc:sldChg>
      <pc:sldChg chg="del">
        <pc:chgData name="Edith Rocio" userId="3788add6-608e-4292-bfc6-de3dc0f9575a" providerId="ADAL" clId="{09F32A87-8F8D-46D1-B5D8-FAAC306890CE}" dt="2021-05-31T20:19:05.445" v="145" actId="47"/>
        <pc:sldMkLst>
          <pc:docMk/>
          <pc:sldMk cId="907971533" sldId="4233"/>
        </pc:sldMkLst>
      </pc:sldChg>
      <pc:sldChg chg="del">
        <pc:chgData name="Edith Rocio" userId="3788add6-608e-4292-bfc6-de3dc0f9575a" providerId="ADAL" clId="{09F32A87-8F8D-46D1-B5D8-FAAC306890CE}" dt="2021-05-31T20:19:05.778" v="146" actId="47"/>
        <pc:sldMkLst>
          <pc:docMk/>
          <pc:sldMk cId="710093066" sldId="4235"/>
        </pc:sldMkLst>
      </pc:sldChg>
      <pc:sldChg chg="del">
        <pc:chgData name="Edith Rocio" userId="3788add6-608e-4292-bfc6-de3dc0f9575a" providerId="ADAL" clId="{09F32A87-8F8D-46D1-B5D8-FAAC306890CE}" dt="2021-05-31T20:19:06.537" v="149" actId="47"/>
        <pc:sldMkLst>
          <pc:docMk/>
          <pc:sldMk cId="5626728" sldId="4239"/>
        </pc:sldMkLst>
      </pc:sldChg>
      <pc:sldChg chg="del">
        <pc:chgData name="Edith Rocio" userId="3788add6-608e-4292-bfc6-de3dc0f9575a" providerId="ADAL" clId="{09F32A87-8F8D-46D1-B5D8-FAAC306890CE}" dt="2021-05-31T20:19:08.010" v="154" actId="47"/>
        <pc:sldMkLst>
          <pc:docMk/>
          <pc:sldMk cId="731901693" sldId="4241"/>
        </pc:sldMkLst>
      </pc:sldChg>
      <pc:sldChg chg="del">
        <pc:chgData name="Edith Rocio" userId="3788add6-608e-4292-bfc6-de3dc0f9575a" providerId="ADAL" clId="{09F32A87-8F8D-46D1-B5D8-FAAC306890CE}" dt="2021-05-31T20:19:08.595" v="156" actId="47"/>
        <pc:sldMkLst>
          <pc:docMk/>
          <pc:sldMk cId="2224008379" sldId="4244"/>
        </pc:sldMkLst>
      </pc:sldChg>
      <pc:sldChg chg="del">
        <pc:chgData name="Edith Rocio" userId="3788add6-608e-4292-bfc6-de3dc0f9575a" providerId="ADAL" clId="{09F32A87-8F8D-46D1-B5D8-FAAC306890CE}" dt="2021-05-31T20:19:08.310" v="155" actId="47"/>
        <pc:sldMkLst>
          <pc:docMk/>
          <pc:sldMk cId="2922471134" sldId="4245"/>
        </pc:sldMkLst>
      </pc:sldChg>
      <pc:sldChg chg="del">
        <pc:chgData name="Edith Rocio" userId="3788add6-608e-4292-bfc6-de3dc0f9575a" providerId="ADAL" clId="{09F32A87-8F8D-46D1-B5D8-FAAC306890CE}" dt="2021-05-31T20:19:08.880" v="157" actId="47"/>
        <pc:sldMkLst>
          <pc:docMk/>
          <pc:sldMk cId="3056679263" sldId="4248"/>
        </pc:sldMkLst>
      </pc:sldChg>
      <pc:sldChg chg="del">
        <pc:chgData name="Edith Rocio" userId="3788add6-608e-4292-bfc6-de3dc0f9575a" providerId="ADAL" clId="{09F32A87-8F8D-46D1-B5D8-FAAC306890CE}" dt="2021-05-31T20:19:10.235" v="158" actId="47"/>
        <pc:sldMkLst>
          <pc:docMk/>
          <pc:sldMk cId="214190305" sldId="4249"/>
        </pc:sldMkLst>
      </pc:sldChg>
      <pc:sldChg chg="del">
        <pc:chgData name="Edith Rocio" userId="3788add6-608e-4292-bfc6-de3dc0f9575a" providerId="ADAL" clId="{09F32A87-8F8D-46D1-B5D8-FAAC306890CE}" dt="2021-05-31T20:19:11.037" v="159" actId="47"/>
        <pc:sldMkLst>
          <pc:docMk/>
          <pc:sldMk cId="1933718233" sldId="4250"/>
        </pc:sldMkLst>
      </pc:sldChg>
      <pc:sldChg chg="addSp delSp del mod">
        <pc:chgData name="Edith Rocio" userId="3788add6-608e-4292-bfc6-de3dc0f9575a" providerId="ADAL" clId="{09F32A87-8F8D-46D1-B5D8-FAAC306890CE}" dt="2021-05-31T20:11:42.083" v="52" actId="47"/>
        <pc:sldMkLst>
          <pc:docMk/>
          <pc:sldMk cId="3488253932" sldId="4252"/>
        </pc:sldMkLst>
        <pc:picChg chg="add del">
          <ac:chgData name="Edith Rocio" userId="3788add6-608e-4292-bfc6-de3dc0f9575a" providerId="ADAL" clId="{09F32A87-8F8D-46D1-B5D8-FAAC306890CE}" dt="2021-05-31T20:11:36.484" v="51" actId="478"/>
          <ac:picMkLst>
            <pc:docMk/>
            <pc:sldMk cId="3488253932" sldId="4252"/>
            <ac:picMk id="18" creationId="{AB39288C-2285-4D37-A641-29B8CC74B675}"/>
          </ac:picMkLst>
        </pc:picChg>
      </pc:sldChg>
      <pc:sldChg chg="addSp delSp modSp del mod">
        <pc:chgData name="Edith Rocio" userId="3788add6-608e-4292-bfc6-de3dc0f9575a" providerId="ADAL" clId="{09F32A87-8F8D-46D1-B5D8-FAAC306890CE}" dt="2021-05-31T20:56:54.287" v="191" actId="47"/>
        <pc:sldMkLst>
          <pc:docMk/>
          <pc:sldMk cId="3113475368" sldId="4253"/>
        </pc:sldMkLst>
        <pc:spChg chg="del">
          <ac:chgData name="Edith Rocio" userId="3788add6-608e-4292-bfc6-de3dc0f9575a" providerId="ADAL" clId="{09F32A87-8F8D-46D1-B5D8-FAAC306890CE}" dt="2021-05-31T20:11:56.965" v="57" actId="478"/>
          <ac:spMkLst>
            <pc:docMk/>
            <pc:sldMk cId="3113475368" sldId="4253"/>
            <ac:spMk id="23" creationId="{24639718-17C8-4290-A6D4-588EA5FF11A6}"/>
          </ac:spMkLst>
        </pc:spChg>
        <pc:spChg chg="del">
          <ac:chgData name="Edith Rocio" userId="3788add6-608e-4292-bfc6-de3dc0f9575a" providerId="ADAL" clId="{09F32A87-8F8D-46D1-B5D8-FAAC306890CE}" dt="2021-05-31T20:11:54.947" v="56" actId="478"/>
          <ac:spMkLst>
            <pc:docMk/>
            <pc:sldMk cId="3113475368" sldId="4253"/>
            <ac:spMk id="30" creationId="{E2C3E607-F2FF-4AB7-AD1A-DB00D7625A48}"/>
          </ac:spMkLst>
        </pc:spChg>
        <pc:spChg chg="add mod">
          <ac:chgData name="Edith Rocio" userId="3788add6-608e-4292-bfc6-de3dc0f9575a" providerId="ADAL" clId="{09F32A87-8F8D-46D1-B5D8-FAAC306890CE}" dt="2021-05-31T20:17:20.032" v="123" actId="1076"/>
          <ac:spMkLst>
            <pc:docMk/>
            <pc:sldMk cId="3113475368" sldId="4253"/>
            <ac:spMk id="31" creationId="{AD5D434C-1A36-4B60-8633-3E19445B9FBE}"/>
          </ac:spMkLst>
        </pc:spChg>
        <pc:spChg chg="del">
          <ac:chgData name="Edith Rocio" userId="3788add6-608e-4292-bfc6-de3dc0f9575a" providerId="ADAL" clId="{09F32A87-8F8D-46D1-B5D8-FAAC306890CE}" dt="2021-05-31T20:12:08.067" v="63" actId="478"/>
          <ac:spMkLst>
            <pc:docMk/>
            <pc:sldMk cId="3113475368" sldId="4253"/>
            <ac:spMk id="32" creationId="{77FFFEEF-1CF1-4CDA-A261-ADE335AD4E3B}"/>
          </ac:spMkLst>
        </pc:spChg>
        <pc:spChg chg="del">
          <ac:chgData name="Edith Rocio" userId="3788add6-608e-4292-bfc6-de3dc0f9575a" providerId="ADAL" clId="{09F32A87-8F8D-46D1-B5D8-FAAC306890CE}" dt="2021-05-31T20:12:10.199" v="64" actId="478"/>
          <ac:spMkLst>
            <pc:docMk/>
            <pc:sldMk cId="3113475368" sldId="4253"/>
            <ac:spMk id="33" creationId="{3C896DF3-8EE5-4B22-9CFF-01512AEF4770}"/>
          </ac:spMkLst>
        </pc:spChg>
        <pc:spChg chg="del mod">
          <ac:chgData name="Edith Rocio" userId="3788add6-608e-4292-bfc6-de3dc0f9575a" providerId="ADAL" clId="{09F32A87-8F8D-46D1-B5D8-FAAC306890CE}" dt="2021-05-31T20:12:03.846" v="61" actId="478"/>
          <ac:spMkLst>
            <pc:docMk/>
            <pc:sldMk cId="3113475368" sldId="4253"/>
            <ac:spMk id="34" creationId="{00D1B09F-3A15-479B-8EA0-ACFFF92AC421}"/>
          </ac:spMkLst>
        </pc:spChg>
        <pc:spChg chg="del">
          <ac:chgData name="Edith Rocio" userId="3788add6-608e-4292-bfc6-de3dc0f9575a" providerId="ADAL" clId="{09F32A87-8F8D-46D1-B5D8-FAAC306890CE}" dt="2021-05-31T20:12:14.191" v="66" actId="478"/>
          <ac:spMkLst>
            <pc:docMk/>
            <pc:sldMk cId="3113475368" sldId="4253"/>
            <ac:spMk id="36" creationId="{C388F1D3-0FF1-4AE0-B695-3CB63C3BB6F8}"/>
          </ac:spMkLst>
        </pc:spChg>
        <pc:spChg chg="del">
          <ac:chgData name="Edith Rocio" userId="3788add6-608e-4292-bfc6-de3dc0f9575a" providerId="ADAL" clId="{09F32A87-8F8D-46D1-B5D8-FAAC306890CE}" dt="2021-05-31T20:12:17.950" v="68" actId="478"/>
          <ac:spMkLst>
            <pc:docMk/>
            <pc:sldMk cId="3113475368" sldId="4253"/>
            <ac:spMk id="37" creationId="{5C4F2E47-B674-4908-B46B-BD96B2330423}"/>
          </ac:spMkLst>
        </pc:spChg>
        <pc:spChg chg="del">
          <ac:chgData name="Edith Rocio" userId="3788add6-608e-4292-bfc6-de3dc0f9575a" providerId="ADAL" clId="{09F32A87-8F8D-46D1-B5D8-FAAC306890CE}" dt="2021-05-31T20:12:00.334" v="59" actId="478"/>
          <ac:spMkLst>
            <pc:docMk/>
            <pc:sldMk cId="3113475368" sldId="4253"/>
            <ac:spMk id="39" creationId="{18CF3F6C-6C46-4621-94B0-CC529B30F327}"/>
          </ac:spMkLst>
        </pc:spChg>
        <pc:spChg chg="del">
          <ac:chgData name="Edith Rocio" userId="3788add6-608e-4292-bfc6-de3dc0f9575a" providerId="ADAL" clId="{09F32A87-8F8D-46D1-B5D8-FAAC306890CE}" dt="2021-05-31T20:11:58.947" v="58" actId="478"/>
          <ac:spMkLst>
            <pc:docMk/>
            <pc:sldMk cId="3113475368" sldId="4253"/>
            <ac:spMk id="40" creationId="{5B416E40-32FA-435E-AC57-F90C71A5FACE}"/>
          </ac:spMkLst>
        </pc:spChg>
        <pc:grpChg chg="del">
          <ac:chgData name="Edith Rocio" userId="3788add6-608e-4292-bfc6-de3dc0f9575a" providerId="ADAL" clId="{09F32A87-8F8D-46D1-B5D8-FAAC306890CE}" dt="2021-05-31T20:16:56.464" v="117" actId="478"/>
          <ac:grpSpMkLst>
            <pc:docMk/>
            <pc:sldMk cId="3113475368" sldId="4253"/>
            <ac:grpSpMk id="19" creationId="{202D7593-1FCF-4EE6-918C-560DD9FAE18F}"/>
          </ac:grpSpMkLst>
        </pc:grpChg>
        <pc:picChg chg="add del mod">
          <ac:chgData name="Edith Rocio" userId="3788add6-608e-4292-bfc6-de3dc0f9575a" providerId="ADAL" clId="{09F32A87-8F8D-46D1-B5D8-FAAC306890CE}" dt="2021-05-31T20:17:17.029" v="122" actId="1076"/>
          <ac:picMkLst>
            <pc:docMk/>
            <pc:sldMk cId="3113475368" sldId="4253"/>
            <ac:picMk id="18" creationId="{AB39288C-2285-4D37-A641-29B8CC74B675}"/>
          </ac:picMkLst>
        </pc:picChg>
        <pc:picChg chg="add del mod">
          <ac:chgData name="Edith Rocio" userId="3788add6-608e-4292-bfc6-de3dc0f9575a" providerId="ADAL" clId="{09F32A87-8F8D-46D1-B5D8-FAAC306890CE}" dt="2021-05-31T20:12:26.751" v="71" actId="21"/>
          <ac:picMkLst>
            <pc:docMk/>
            <pc:sldMk cId="3113475368" sldId="4253"/>
            <ac:picMk id="22" creationId="{09B99C8C-B163-4793-9E6C-79BDB056B951}"/>
          </ac:picMkLst>
        </pc:picChg>
        <pc:picChg chg="add mod">
          <ac:chgData name="Edith Rocio" userId="3788add6-608e-4292-bfc6-de3dc0f9575a" providerId="ADAL" clId="{09F32A87-8F8D-46D1-B5D8-FAAC306890CE}" dt="2021-05-31T20:16:45.834" v="114" actId="14100"/>
          <ac:picMkLst>
            <pc:docMk/>
            <pc:sldMk cId="3113475368" sldId="4253"/>
            <ac:picMk id="25" creationId="{DF871247-9278-4EB9-B70B-6E07A847FDFA}"/>
          </ac:picMkLst>
        </pc:picChg>
        <pc:picChg chg="add mod">
          <ac:chgData name="Edith Rocio" userId="3788add6-608e-4292-bfc6-de3dc0f9575a" providerId="ADAL" clId="{09F32A87-8F8D-46D1-B5D8-FAAC306890CE}" dt="2021-05-31T20:16:36.253" v="108"/>
          <ac:picMkLst>
            <pc:docMk/>
            <pc:sldMk cId="3113475368" sldId="4253"/>
            <ac:picMk id="27" creationId="{79C879D6-EF23-4DF7-9B12-5FEFDF2C7FC5}"/>
          </ac:picMkLst>
        </pc:picChg>
        <pc:picChg chg="add mod">
          <ac:chgData name="Edith Rocio" userId="3788add6-608e-4292-bfc6-de3dc0f9575a" providerId="ADAL" clId="{09F32A87-8F8D-46D1-B5D8-FAAC306890CE}" dt="2021-05-31T20:16:38.689" v="110"/>
          <ac:picMkLst>
            <pc:docMk/>
            <pc:sldMk cId="3113475368" sldId="4253"/>
            <ac:picMk id="28" creationId="{CAB2E223-69D9-4EFA-B5F5-90FEB6898C85}"/>
          </ac:picMkLst>
        </pc:picChg>
        <pc:picChg chg="add mod">
          <ac:chgData name="Edith Rocio" userId="3788add6-608e-4292-bfc6-de3dc0f9575a" providerId="ADAL" clId="{09F32A87-8F8D-46D1-B5D8-FAAC306890CE}" dt="2021-05-31T20:16:51.323" v="116" actId="14100"/>
          <ac:picMkLst>
            <pc:docMk/>
            <pc:sldMk cId="3113475368" sldId="4253"/>
            <ac:picMk id="29" creationId="{8AD84B3B-D90B-4216-832E-0A3B0E397F28}"/>
          </ac:picMkLst>
        </pc:picChg>
        <pc:cxnChg chg="del">
          <ac:chgData name="Edith Rocio" userId="3788add6-608e-4292-bfc6-de3dc0f9575a" providerId="ADAL" clId="{09F32A87-8F8D-46D1-B5D8-FAAC306890CE}" dt="2021-05-31T20:12:15.992" v="67" actId="478"/>
          <ac:cxnSpMkLst>
            <pc:docMk/>
            <pc:sldMk cId="3113475368" sldId="4253"/>
            <ac:cxnSpMk id="26" creationId="{65B62348-EAD9-824E-B985-FF830437E008}"/>
          </ac:cxnSpMkLst>
        </pc:cxnChg>
        <pc:cxnChg chg="del">
          <ac:chgData name="Edith Rocio" userId="3788add6-608e-4292-bfc6-de3dc0f9575a" providerId="ADAL" clId="{09F32A87-8F8D-46D1-B5D8-FAAC306890CE}" dt="2021-05-31T20:12:12.125" v="65" actId="478"/>
          <ac:cxnSpMkLst>
            <pc:docMk/>
            <pc:sldMk cId="3113475368" sldId="4253"/>
            <ac:cxnSpMk id="41" creationId="{DDFC33B2-EDC7-4AE1-A016-D2F1DE1B143F}"/>
          </ac:cxnSpMkLst>
        </pc:cxnChg>
        <pc:cxnChg chg="del">
          <ac:chgData name="Edith Rocio" userId="3788add6-608e-4292-bfc6-de3dc0f9575a" providerId="ADAL" clId="{09F32A87-8F8D-46D1-B5D8-FAAC306890CE}" dt="2021-05-31T20:12:05.750" v="62" actId="478"/>
          <ac:cxnSpMkLst>
            <pc:docMk/>
            <pc:sldMk cId="3113475368" sldId="4253"/>
            <ac:cxnSpMk id="42" creationId="{E546DF5C-1E71-4BE3-888D-1E57BA5EAA7E}"/>
          </ac:cxnSpMkLst>
        </pc:cxnChg>
      </pc:sldChg>
      <pc:sldChg chg="del">
        <pc:chgData name="Edith Rocio" userId="3788add6-608e-4292-bfc6-de3dc0f9575a" providerId="ADAL" clId="{09F32A87-8F8D-46D1-B5D8-FAAC306890CE}" dt="2021-05-31T20:19:04.644" v="144" actId="47"/>
        <pc:sldMkLst>
          <pc:docMk/>
          <pc:sldMk cId="3478186003" sldId="4254"/>
        </pc:sldMkLst>
      </pc:sldChg>
      <pc:sldChg chg="del">
        <pc:chgData name="Edith Rocio" userId="3788add6-608e-4292-bfc6-de3dc0f9575a" providerId="ADAL" clId="{09F32A87-8F8D-46D1-B5D8-FAAC306890CE}" dt="2021-05-31T20:19:07.095" v="151" actId="47"/>
        <pc:sldMkLst>
          <pc:docMk/>
          <pc:sldMk cId="3571065824" sldId="4257"/>
        </pc:sldMkLst>
      </pc:sldChg>
      <pc:sldChg chg="del">
        <pc:chgData name="Edith Rocio" userId="3788add6-608e-4292-bfc6-de3dc0f9575a" providerId="ADAL" clId="{09F32A87-8F8D-46D1-B5D8-FAAC306890CE}" dt="2021-05-31T20:19:06.293" v="148" actId="47"/>
        <pc:sldMkLst>
          <pc:docMk/>
          <pc:sldMk cId="786927940" sldId="4258"/>
        </pc:sldMkLst>
      </pc:sldChg>
      <pc:sldChg chg="del">
        <pc:chgData name="Edith Rocio" userId="3788add6-608e-4292-bfc6-de3dc0f9575a" providerId="ADAL" clId="{09F32A87-8F8D-46D1-B5D8-FAAC306890CE}" dt="2021-05-31T20:19:07.377" v="152" actId="47"/>
        <pc:sldMkLst>
          <pc:docMk/>
          <pc:sldMk cId="2627064750" sldId="4259"/>
        </pc:sldMkLst>
      </pc:sldChg>
      <pc:sldChg chg="del">
        <pc:chgData name="Edith Rocio" userId="3788add6-608e-4292-bfc6-de3dc0f9575a" providerId="ADAL" clId="{09F32A87-8F8D-46D1-B5D8-FAAC306890CE}" dt="2021-05-31T20:19:07.731" v="153" actId="47"/>
        <pc:sldMkLst>
          <pc:docMk/>
          <pc:sldMk cId="1098893886" sldId="4260"/>
        </pc:sldMkLst>
      </pc:sldChg>
      <pc:sldChg chg="addSp delSp modSp add mod setBg">
        <pc:chgData name="Edith Rocio" userId="3788add6-608e-4292-bfc6-de3dc0f9575a" providerId="ADAL" clId="{09F32A87-8F8D-46D1-B5D8-FAAC306890CE}" dt="2021-05-31T20:49:55.211" v="189" actId="1076"/>
        <pc:sldMkLst>
          <pc:docMk/>
          <pc:sldMk cId="356821091" sldId="4261"/>
        </pc:sldMkLst>
        <pc:spChg chg="add mod">
          <ac:chgData name="Edith Rocio" userId="3788add6-608e-4292-bfc6-de3dc0f9575a" providerId="ADAL" clId="{09F32A87-8F8D-46D1-B5D8-FAAC306890CE}" dt="2021-05-31T20:49:42.633" v="185" actId="26606"/>
          <ac:spMkLst>
            <pc:docMk/>
            <pc:sldMk cId="356821091" sldId="4261"/>
            <ac:spMk id="2" creationId="{9FDCA67D-F2A0-4DAD-87D9-84A6106A2F53}"/>
          </ac:spMkLst>
        </pc:spChg>
        <pc:spChg chg="add del mod">
          <ac:chgData name="Edith Rocio" userId="3788add6-608e-4292-bfc6-de3dc0f9575a" providerId="ADAL" clId="{09F32A87-8F8D-46D1-B5D8-FAAC306890CE}" dt="2021-05-31T20:49:24.605" v="180" actId="478"/>
          <ac:spMkLst>
            <pc:docMk/>
            <pc:sldMk cId="356821091" sldId="4261"/>
            <ac:spMk id="3" creationId="{C9D54A22-1515-4E84-80EF-076D007AD62F}"/>
          </ac:spMkLst>
        </pc:spChg>
        <pc:spChg chg="add del">
          <ac:chgData name="Edith Rocio" userId="3788add6-608e-4292-bfc6-de3dc0f9575a" providerId="ADAL" clId="{09F32A87-8F8D-46D1-B5D8-FAAC306890CE}" dt="2021-05-31T20:49:42.633" v="185" actId="26606"/>
          <ac:spMkLst>
            <pc:docMk/>
            <pc:sldMk cId="356821091" sldId="4261"/>
            <ac:spMk id="29" creationId="{33CD251C-A887-4D2F-925B-FC097198538B}"/>
          </ac:spMkLst>
        </pc:spChg>
        <pc:spChg chg="add del">
          <ac:chgData name="Edith Rocio" userId="3788add6-608e-4292-bfc6-de3dc0f9575a" providerId="ADAL" clId="{09F32A87-8F8D-46D1-B5D8-FAAC306890CE}" dt="2021-05-31T20:49:42.633" v="185" actId="26606"/>
          <ac:spMkLst>
            <pc:docMk/>
            <pc:sldMk cId="356821091" sldId="4261"/>
            <ac:spMk id="31" creationId="{3B2069EE-A08E-44F0-B3F9-3CF8CC2DCAD5}"/>
          </ac:spMkLst>
        </pc:spChg>
        <pc:grpChg chg="del">
          <ac:chgData name="Edith Rocio" userId="3788add6-608e-4292-bfc6-de3dc0f9575a" providerId="ADAL" clId="{09F32A87-8F8D-46D1-B5D8-FAAC306890CE}" dt="2021-05-31T20:17:36.117" v="125" actId="478"/>
          <ac:grpSpMkLst>
            <pc:docMk/>
            <pc:sldMk cId="356821091" sldId="4261"/>
            <ac:grpSpMk id="19" creationId="{202D7593-1FCF-4EE6-918C-560DD9FAE18F}"/>
          </ac:grpSpMkLst>
        </pc:grpChg>
        <pc:grpChg chg="add del">
          <ac:chgData name="Edith Rocio" userId="3788add6-608e-4292-bfc6-de3dc0f9575a" providerId="ADAL" clId="{09F32A87-8F8D-46D1-B5D8-FAAC306890CE}" dt="2021-05-31T20:49:42.633" v="185" actId="26606"/>
          <ac:grpSpMkLst>
            <pc:docMk/>
            <pc:sldMk cId="356821091" sldId="4261"/>
            <ac:grpSpMk id="33" creationId="{9C6E8597-0CCE-4A8A-9326-AA52691A1C81}"/>
          </ac:grpSpMkLst>
        </pc:grpChg>
        <pc:picChg chg="add mod modCrop">
          <ac:chgData name="Edith Rocio" userId="3788add6-608e-4292-bfc6-de3dc0f9575a" providerId="ADAL" clId="{09F32A87-8F8D-46D1-B5D8-FAAC306890CE}" dt="2021-05-31T20:49:55.211" v="189" actId="1076"/>
          <ac:picMkLst>
            <pc:docMk/>
            <pc:sldMk cId="356821091" sldId="4261"/>
            <ac:picMk id="4" creationId="{043C362E-AF54-49AE-8B5C-6063448344BB}"/>
          </ac:picMkLst>
        </pc:picChg>
        <pc:picChg chg="add del mod">
          <ac:chgData name="Edith Rocio" userId="3788add6-608e-4292-bfc6-de3dc0f9575a" providerId="ADAL" clId="{09F32A87-8F8D-46D1-B5D8-FAAC306890CE}" dt="2021-05-31T20:49:21.885" v="179" actId="478"/>
          <ac:picMkLst>
            <pc:docMk/>
            <pc:sldMk cId="356821091" sldId="4261"/>
            <ac:picMk id="8" creationId="{9C1E59ED-5505-4D3E-8397-4443A82BD002}"/>
          </ac:picMkLst>
        </pc:picChg>
        <pc:picChg chg="add del mod">
          <ac:chgData name="Edith Rocio" userId="3788add6-608e-4292-bfc6-de3dc0f9575a" providerId="ADAL" clId="{09F32A87-8F8D-46D1-B5D8-FAAC306890CE}" dt="2021-05-31T20:49:20.226" v="178" actId="478"/>
          <ac:picMkLst>
            <pc:docMk/>
            <pc:sldMk cId="356821091" sldId="4261"/>
            <ac:picMk id="9" creationId="{40963891-E6BE-4332-B9E2-BF504101336B}"/>
          </ac:picMkLst>
        </pc:picChg>
        <pc:picChg chg="mod ord">
          <ac:chgData name="Edith Rocio" userId="3788add6-608e-4292-bfc6-de3dc0f9575a" providerId="ADAL" clId="{09F32A87-8F8D-46D1-B5D8-FAAC306890CE}" dt="2021-05-31T20:49:42.633" v="185" actId="26606"/>
          <ac:picMkLst>
            <pc:docMk/>
            <pc:sldMk cId="356821091" sldId="4261"/>
            <ac:picMk id="18" creationId="{AB39288C-2285-4D37-A641-29B8CC74B675}"/>
          </ac:picMkLst>
        </pc:picChg>
        <pc:picChg chg="mod">
          <ac:chgData name="Edith Rocio" userId="3788add6-608e-4292-bfc6-de3dc0f9575a" providerId="ADAL" clId="{09F32A87-8F8D-46D1-B5D8-FAAC306890CE}" dt="2021-05-31T20:49:42.633" v="185" actId="26606"/>
          <ac:picMkLst>
            <pc:docMk/>
            <pc:sldMk cId="356821091" sldId="4261"/>
            <ac:picMk id="24" creationId="{89BFBDF9-CD27-44A7-AE4C-D76E15E774BA}"/>
          </ac:picMkLst>
        </pc:picChg>
      </pc:sldChg>
      <pc:sldChg chg="addSp delSp modSp add mod ord">
        <pc:chgData name="Edith Rocio" userId="3788add6-608e-4292-bfc6-de3dc0f9575a" providerId="ADAL" clId="{09F32A87-8F8D-46D1-B5D8-FAAC306890CE}" dt="2021-05-31T23:13:07.694" v="267" actId="1076"/>
        <pc:sldMkLst>
          <pc:docMk/>
          <pc:sldMk cId="727703348" sldId="4262"/>
        </pc:sldMkLst>
        <pc:spChg chg="add mod">
          <ac:chgData name="Edith Rocio" userId="3788add6-608e-4292-bfc6-de3dc0f9575a" providerId="ADAL" clId="{09F32A87-8F8D-46D1-B5D8-FAAC306890CE}" dt="2021-05-31T21:51:40.389" v="209" actId="1076"/>
          <ac:spMkLst>
            <pc:docMk/>
            <pc:sldMk cId="727703348" sldId="4262"/>
            <ac:spMk id="2" creationId="{88EB4876-5F91-4781-8B76-C08E5CD0AE11}"/>
          </ac:spMkLst>
        </pc:spChg>
        <pc:spChg chg="add mod">
          <ac:chgData name="Edith Rocio" userId="3788add6-608e-4292-bfc6-de3dc0f9575a" providerId="ADAL" clId="{09F32A87-8F8D-46D1-B5D8-FAAC306890CE}" dt="2021-05-31T23:11:05.612" v="233" actId="14100"/>
          <ac:spMkLst>
            <pc:docMk/>
            <pc:sldMk cId="727703348" sldId="4262"/>
            <ac:spMk id="4" creationId="{07108962-F032-48EA-B2EC-57E2DF2DB3F6}"/>
          </ac:spMkLst>
        </pc:spChg>
        <pc:spChg chg="add mod">
          <ac:chgData name="Edith Rocio" userId="3788add6-608e-4292-bfc6-de3dc0f9575a" providerId="ADAL" clId="{09F32A87-8F8D-46D1-B5D8-FAAC306890CE}" dt="2021-05-31T23:10:42.331" v="215" actId="1076"/>
          <ac:spMkLst>
            <pc:docMk/>
            <pc:sldMk cId="727703348" sldId="4262"/>
            <ac:spMk id="14" creationId="{4465146A-2723-49A1-B3F2-D62343B34FAC}"/>
          </ac:spMkLst>
        </pc:spChg>
        <pc:spChg chg="add mod">
          <ac:chgData name="Edith Rocio" userId="3788add6-608e-4292-bfc6-de3dc0f9575a" providerId="ADAL" clId="{09F32A87-8F8D-46D1-B5D8-FAAC306890CE}" dt="2021-05-31T23:13:07.694" v="267" actId="1076"/>
          <ac:spMkLst>
            <pc:docMk/>
            <pc:sldMk cId="727703348" sldId="4262"/>
            <ac:spMk id="15" creationId="{F3E642C2-C864-4A47-A709-8A1CFE277915}"/>
          </ac:spMkLst>
        </pc:spChg>
        <pc:grpChg chg="del">
          <ac:chgData name="Edith Rocio" userId="3788add6-608e-4292-bfc6-de3dc0f9575a" providerId="ADAL" clId="{09F32A87-8F8D-46D1-B5D8-FAAC306890CE}" dt="2021-05-31T20:14:28.705" v="90" actId="478"/>
          <ac:grpSpMkLst>
            <pc:docMk/>
            <pc:sldMk cId="727703348" sldId="4262"/>
            <ac:grpSpMk id="19" creationId="{202D7593-1FCF-4EE6-918C-560DD9FAE18F}"/>
          </ac:grpSpMkLst>
        </pc:grpChg>
        <pc:picChg chg="add del mod">
          <ac:chgData name="Edith Rocio" userId="3788add6-608e-4292-bfc6-de3dc0f9575a" providerId="ADAL" clId="{09F32A87-8F8D-46D1-B5D8-FAAC306890CE}" dt="2021-05-31T21:02:25.416" v="202" actId="478"/>
          <ac:picMkLst>
            <pc:docMk/>
            <pc:sldMk cId="727703348" sldId="4262"/>
            <ac:picMk id="3" creationId="{E6C21C2B-31DC-496E-A1D4-771EFD10195B}"/>
          </ac:picMkLst>
        </pc:picChg>
        <pc:picChg chg="add mod">
          <ac:chgData name="Edith Rocio" userId="3788add6-608e-4292-bfc6-de3dc0f9575a" providerId="ADAL" clId="{09F32A87-8F8D-46D1-B5D8-FAAC306890CE}" dt="2021-05-31T20:14:04.807" v="83"/>
          <ac:picMkLst>
            <pc:docMk/>
            <pc:sldMk cId="727703348" sldId="4262"/>
            <ac:picMk id="8" creationId="{07108963-1CE6-480D-8F90-8780A4C664C1}"/>
          </ac:picMkLst>
        </pc:picChg>
        <pc:picChg chg="add del mod">
          <ac:chgData name="Edith Rocio" userId="3788add6-608e-4292-bfc6-de3dc0f9575a" providerId="ADAL" clId="{09F32A87-8F8D-46D1-B5D8-FAAC306890CE}" dt="2021-05-31T21:02:28.384" v="204" actId="478"/>
          <ac:picMkLst>
            <pc:docMk/>
            <pc:sldMk cId="727703348" sldId="4262"/>
            <ac:picMk id="10" creationId="{3927FA67-9095-4A8E-A508-4C1795EE7A1A}"/>
          </ac:picMkLst>
        </pc:picChg>
        <pc:picChg chg="add del mod">
          <ac:chgData name="Edith Rocio" userId="3788add6-608e-4292-bfc6-de3dc0f9575a" providerId="ADAL" clId="{09F32A87-8F8D-46D1-B5D8-FAAC306890CE}" dt="2021-05-31T21:02:26.752" v="203" actId="478"/>
          <ac:picMkLst>
            <pc:docMk/>
            <pc:sldMk cId="727703348" sldId="4262"/>
            <ac:picMk id="11" creationId="{CBA5E4BB-25FB-4458-938E-9667FFDC4390}"/>
          </ac:picMkLst>
        </pc:picChg>
        <pc:picChg chg="add mod">
          <ac:chgData name="Edith Rocio" userId="3788add6-608e-4292-bfc6-de3dc0f9575a" providerId="ADAL" clId="{09F32A87-8F8D-46D1-B5D8-FAAC306890CE}" dt="2021-05-31T21:51:36.074" v="208" actId="1076"/>
          <ac:picMkLst>
            <pc:docMk/>
            <pc:sldMk cId="727703348" sldId="4262"/>
            <ac:picMk id="12" creationId="{B33A55FE-0E69-4D11-A298-24D885A6469D}"/>
          </ac:picMkLst>
        </pc:picChg>
        <pc:picChg chg="mod">
          <ac:chgData name="Edith Rocio" userId="3788add6-608e-4292-bfc6-de3dc0f9575a" providerId="ADAL" clId="{09F32A87-8F8D-46D1-B5D8-FAAC306890CE}" dt="2021-05-31T20:13:17.569" v="80" actId="14100"/>
          <ac:picMkLst>
            <pc:docMk/>
            <pc:sldMk cId="727703348" sldId="4262"/>
            <ac:picMk id="18" creationId="{AB39288C-2285-4D37-A641-29B8CC74B675}"/>
          </ac:picMkLst>
        </pc:picChg>
      </pc:sldChg>
      <pc:sldChg chg="addSp delSp modSp add del mod">
        <pc:chgData name="Edith Rocio" userId="3788add6-608e-4292-bfc6-de3dc0f9575a" providerId="ADAL" clId="{09F32A87-8F8D-46D1-B5D8-FAAC306890CE}" dt="2021-05-31T21:02:09.534" v="198" actId="47"/>
        <pc:sldMkLst>
          <pc:docMk/>
          <pc:sldMk cId="2783404389" sldId="4263"/>
        </pc:sldMkLst>
        <pc:spChg chg="mod">
          <ac:chgData name="Edith Rocio" userId="3788add6-608e-4292-bfc6-de3dc0f9575a" providerId="ADAL" clId="{09F32A87-8F8D-46D1-B5D8-FAAC306890CE}" dt="2021-05-31T20:33:24.886" v="166"/>
          <ac:spMkLst>
            <pc:docMk/>
            <pc:sldMk cId="2783404389" sldId="4263"/>
            <ac:spMk id="2" creationId="{9FDCA67D-F2A0-4DAD-87D9-84A6106A2F53}"/>
          </ac:spMkLst>
        </pc:spChg>
        <pc:spChg chg="mod">
          <ac:chgData name="Edith Rocio" userId="3788add6-608e-4292-bfc6-de3dc0f9575a" providerId="ADAL" clId="{09F32A87-8F8D-46D1-B5D8-FAAC306890CE}" dt="2021-05-31T20:33:52.256" v="177" actId="6549"/>
          <ac:spMkLst>
            <pc:docMk/>
            <pc:sldMk cId="2783404389" sldId="4263"/>
            <ac:spMk id="3" creationId="{C9D54A22-1515-4E84-80EF-076D007AD62F}"/>
          </ac:spMkLst>
        </pc:spChg>
        <pc:picChg chg="del">
          <ac:chgData name="Edith Rocio" userId="3788add6-608e-4292-bfc6-de3dc0f9575a" providerId="ADAL" clId="{09F32A87-8F8D-46D1-B5D8-FAAC306890CE}" dt="2021-05-31T20:33:30.759" v="168" actId="478"/>
          <ac:picMkLst>
            <pc:docMk/>
            <pc:sldMk cId="2783404389" sldId="4263"/>
            <ac:picMk id="8" creationId="{9C1E59ED-5505-4D3E-8397-4443A82BD002}"/>
          </ac:picMkLst>
        </pc:picChg>
        <pc:picChg chg="del">
          <ac:chgData name="Edith Rocio" userId="3788add6-608e-4292-bfc6-de3dc0f9575a" providerId="ADAL" clId="{09F32A87-8F8D-46D1-B5D8-FAAC306890CE}" dt="2021-05-31T20:33:32.050" v="169" actId="478"/>
          <ac:picMkLst>
            <pc:docMk/>
            <pc:sldMk cId="2783404389" sldId="4263"/>
            <ac:picMk id="9" creationId="{40963891-E6BE-4332-B9E2-BF504101336B}"/>
          </ac:picMkLst>
        </pc:picChg>
        <pc:picChg chg="add mod">
          <ac:chgData name="Edith Rocio" userId="3788add6-608e-4292-bfc6-de3dc0f9575a" providerId="ADAL" clId="{09F32A87-8F8D-46D1-B5D8-FAAC306890CE}" dt="2021-05-31T20:33:37.945" v="171" actId="1076"/>
          <ac:picMkLst>
            <pc:docMk/>
            <pc:sldMk cId="2783404389" sldId="4263"/>
            <ac:picMk id="10" creationId="{DAD8698D-953D-48CA-BDF5-22D02BDA58DF}"/>
          </ac:picMkLst>
        </pc:picChg>
        <pc:picChg chg="add mod">
          <ac:chgData name="Edith Rocio" userId="3788add6-608e-4292-bfc6-de3dc0f9575a" providerId="ADAL" clId="{09F32A87-8F8D-46D1-B5D8-FAAC306890CE}" dt="2021-05-31T20:33:50.815" v="176" actId="14100"/>
          <ac:picMkLst>
            <pc:docMk/>
            <pc:sldMk cId="2783404389" sldId="4263"/>
            <ac:picMk id="11" creationId="{4D8D5267-A95E-43FD-A4D3-1AA2DCBA82D0}"/>
          </ac:picMkLst>
        </pc:picChg>
      </pc:sldChg>
      <pc:sldChg chg="addSp delSp modSp add mod">
        <pc:chgData name="Edith Rocio" userId="3788add6-608e-4292-bfc6-de3dc0f9575a" providerId="ADAL" clId="{09F32A87-8F8D-46D1-B5D8-FAAC306890CE}" dt="2021-05-31T23:12:54.162" v="266" actId="1076"/>
        <pc:sldMkLst>
          <pc:docMk/>
          <pc:sldMk cId="3714829463" sldId="4263"/>
        </pc:sldMkLst>
        <pc:spChg chg="add mod">
          <ac:chgData name="Edith Rocio" userId="3788add6-608e-4292-bfc6-de3dc0f9575a" providerId="ADAL" clId="{09F32A87-8F8D-46D1-B5D8-FAAC306890CE}" dt="2021-05-31T23:11:56.363" v="248" actId="14100"/>
          <ac:spMkLst>
            <pc:docMk/>
            <pc:sldMk cId="3714829463" sldId="4263"/>
            <ac:spMk id="9" creationId="{3CCAC4E6-5AF3-4E2C-8291-325BFC455CFD}"/>
          </ac:spMkLst>
        </pc:spChg>
        <pc:spChg chg="add mod">
          <ac:chgData name="Edith Rocio" userId="3788add6-608e-4292-bfc6-de3dc0f9575a" providerId="ADAL" clId="{09F32A87-8F8D-46D1-B5D8-FAAC306890CE}" dt="2021-05-31T23:12:19.371" v="252" actId="1076"/>
          <ac:spMkLst>
            <pc:docMk/>
            <pc:sldMk cId="3714829463" sldId="4263"/>
            <ac:spMk id="13" creationId="{C140C641-1819-4AFD-98A2-F252C1A83EFC}"/>
          </ac:spMkLst>
        </pc:spChg>
        <pc:spChg chg="add mod">
          <ac:chgData name="Edith Rocio" userId="3788add6-608e-4292-bfc6-de3dc0f9575a" providerId="ADAL" clId="{09F32A87-8F8D-46D1-B5D8-FAAC306890CE}" dt="2021-05-31T23:12:13.082" v="251" actId="1076"/>
          <ac:spMkLst>
            <pc:docMk/>
            <pc:sldMk cId="3714829463" sldId="4263"/>
            <ac:spMk id="14" creationId="{D6074062-BEB9-4E02-BAC2-FD8C4B7E67B1}"/>
          </ac:spMkLst>
        </pc:spChg>
        <pc:spChg chg="add del mod">
          <ac:chgData name="Edith Rocio" userId="3788add6-608e-4292-bfc6-de3dc0f9575a" providerId="ADAL" clId="{09F32A87-8F8D-46D1-B5D8-FAAC306890CE}" dt="2021-05-31T23:12:35.087" v="258" actId="20577"/>
          <ac:spMkLst>
            <pc:docMk/>
            <pc:sldMk cId="3714829463" sldId="4263"/>
            <ac:spMk id="15" creationId="{22186A2E-9B44-4D85-918A-14577591A449}"/>
          </ac:spMkLst>
        </pc:spChg>
        <pc:spChg chg="add del mod">
          <ac:chgData name="Edith Rocio" userId="3788add6-608e-4292-bfc6-de3dc0f9575a" providerId="ADAL" clId="{09F32A87-8F8D-46D1-B5D8-FAAC306890CE}" dt="2021-05-31T23:12:48.213" v="264" actId="21"/>
          <ac:spMkLst>
            <pc:docMk/>
            <pc:sldMk cId="3714829463" sldId="4263"/>
            <ac:spMk id="16" creationId="{747EBD67-0717-49AF-906F-E48F22CF967B}"/>
          </ac:spMkLst>
        </pc:spChg>
        <pc:spChg chg="add mod">
          <ac:chgData name="Edith Rocio" userId="3788add6-608e-4292-bfc6-de3dc0f9575a" providerId="ADAL" clId="{09F32A87-8F8D-46D1-B5D8-FAAC306890CE}" dt="2021-05-31T23:12:54.162" v="266" actId="1076"/>
          <ac:spMkLst>
            <pc:docMk/>
            <pc:sldMk cId="3714829463" sldId="4263"/>
            <ac:spMk id="17" creationId="{50390731-E47F-4038-BE92-B799320B9DB2}"/>
          </ac:spMkLst>
        </pc:spChg>
        <pc:picChg chg="mod">
          <ac:chgData name="Edith Rocio" userId="3788add6-608e-4292-bfc6-de3dc0f9575a" providerId="ADAL" clId="{09F32A87-8F8D-46D1-B5D8-FAAC306890CE}" dt="2021-05-31T23:11:39.409" v="244" actId="14100"/>
          <ac:picMkLst>
            <pc:docMk/>
            <pc:sldMk cId="3714829463" sldId="4263"/>
            <ac:picMk id="3" creationId="{E6C21C2B-31DC-496E-A1D4-771EFD10195B}"/>
          </ac:picMkLst>
        </pc:picChg>
        <pc:picChg chg="del">
          <ac:chgData name="Edith Rocio" userId="3788add6-608e-4292-bfc6-de3dc0f9575a" providerId="ADAL" clId="{09F32A87-8F8D-46D1-B5D8-FAAC306890CE}" dt="2021-05-31T21:02:20.141" v="200" actId="478"/>
          <ac:picMkLst>
            <pc:docMk/>
            <pc:sldMk cId="3714829463" sldId="4263"/>
            <ac:picMk id="12" creationId="{B33A55FE-0E69-4D11-A298-24D885A6469D}"/>
          </ac:picMkLst>
        </pc:picChg>
      </pc:sldChg>
      <pc:sldMasterChg chg="delSldLayout">
        <pc:chgData name="Edith Rocio" userId="3788add6-608e-4292-bfc6-de3dc0f9575a" providerId="ADAL" clId="{09F32A87-8F8D-46D1-B5D8-FAAC306890CE}" dt="2021-05-31T20:19:11.037" v="159" actId="47"/>
        <pc:sldMasterMkLst>
          <pc:docMk/>
          <pc:sldMasterMk cId="4180537622" sldId="2147483648"/>
        </pc:sldMasterMkLst>
        <pc:sldLayoutChg chg="del">
          <pc:chgData name="Edith Rocio" userId="3788add6-608e-4292-bfc6-de3dc0f9575a" providerId="ADAL" clId="{09F32A87-8F8D-46D1-B5D8-FAAC306890CE}" dt="2021-05-31T20:19:11.037" v="159" actId="47"/>
          <pc:sldLayoutMkLst>
            <pc:docMk/>
            <pc:sldMasterMk cId="4180537622" sldId="2147483648"/>
            <pc:sldLayoutMk cId="2622317785" sldId="2147483660"/>
          </pc:sldLayoutMkLst>
        </pc:sldLayoutChg>
        <pc:sldLayoutChg chg="del">
          <pc:chgData name="Edith Rocio" userId="3788add6-608e-4292-bfc6-de3dc0f9575a" providerId="ADAL" clId="{09F32A87-8F8D-46D1-B5D8-FAAC306890CE}" dt="2021-05-31T20:19:06.078" v="147" actId="47"/>
          <pc:sldLayoutMkLst>
            <pc:docMk/>
            <pc:sldMasterMk cId="4180537622" sldId="2147483648"/>
            <pc:sldLayoutMk cId="3609994606" sldId="2147483661"/>
          </pc:sldLayoutMkLst>
        </pc:sldLayoutChg>
        <pc:sldLayoutChg chg="del">
          <pc:chgData name="Edith Rocio" userId="3788add6-608e-4292-bfc6-de3dc0f9575a" providerId="ADAL" clId="{09F32A87-8F8D-46D1-B5D8-FAAC306890CE}" dt="2021-05-31T20:19:06.293" v="148" actId="47"/>
          <pc:sldLayoutMkLst>
            <pc:docMk/>
            <pc:sldMasterMk cId="4180537622" sldId="2147483648"/>
            <pc:sldLayoutMk cId="2364085260" sldId="2147483662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D5F86-D04F-EE40-87C7-B0C43FEDD0E5}" type="datetimeFigureOut">
              <a:rPr lang="es-CO" smtClean="0"/>
              <a:t>1/06/2021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A0422-426E-1A4B-A800-F6D4D8AC23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7426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AFDFE-F0F8-4C62-8598-B3BB3A01B36D}" type="slidenum">
              <a:rPr lang="en-IN" smtClean="0"/>
              <a:t>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89667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AFDFE-F0F8-4C62-8598-B3BB3A01B36D}" type="slidenum">
              <a:rPr lang="en-IN" smtClean="0"/>
              <a:t>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96126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AFDFE-F0F8-4C62-8598-B3BB3A01B36D}" type="slidenum">
              <a:rPr lang="en-IN" smtClean="0"/>
              <a:t>3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7895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AFDFE-F0F8-4C62-8598-B3BB3A01B36D}" type="slidenum">
              <a:rPr lang="en-IN" smtClean="0"/>
              <a:t>4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274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AFDFE-F0F8-4C62-8598-B3BB3A01B36D}" type="slidenum">
              <a:rPr lang="en-IN" smtClean="0"/>
              <a:t>5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19829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AFDFE-F0F8-4C62-8598-B3BB3A01B36D}" type="slidenum">
              <a:rPr lang="en-IN" smtClean="0"/>
              <a:t>6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964725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AFDFE-F0F8-4C62-8598-B3BB3A01B36D}" type="slidenum">
              <a:rPr lang="en-IN" smtClean="0"/>
              <a:t>7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53082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C0E3041-B182-8B4A-AA4C-6160863AC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BFC4F8D3-8F5B-9843-9E22-EDF11ED980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D5248DBF-910E-ED42-A8BD-CA67287B3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8336-27CC-3F45-8ABB-7D0E4BA7091A}" type="datetimeFigureOut">
              <a:rPr lang="es-CO" smtClean="0"/>
              <a:t>1/06/2021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284B300-99C9-E84E-9496-1ECB92F47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AF0BB58-9EB2-E547-9BA7-94B7C8A5B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280A-C72F-1E43-BFB2-CBB7E58BF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3108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C93CD88-E9A0-B341-9549-21AB02827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622E6DA9-5D72-5648-AC76-6DA8FA3757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4893EC00-0B3F-0641-B61C-3A05879EB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8336-27CC-3F45-8ABB-7D0E4BA7091A}" type="datetimeFigureOut">
              <a:rPr lang="es-CO" smtClean="0"/>
              <a:t>1/06/2021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FE25E943-72DA-2E4B-A76C-6E759B73E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BA32DEEB-10A8-EA49-BD8F-0AE588066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280A-C72F-1E43-BFB2-CBB7E58BF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6663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1F492F63-1072-F54B-ADD8-8682E8132B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A9BA345F-76C0-4947-8392-95D8FBF6E3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A4A9B24-8F6F-8946-BC46-563086709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8336-27CC-3F45-8ABB-7D0E4BA7091A}" type="datetimeFigureOut">
              <a:rPr lang="es-CO" smtClean="0"/>
              <a:t>1/06/2021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0B18FC79-8323-A241-9AAD-4A314168D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56B4D7F9-007D-2F4D-99C0-32A21C65A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280A-C72F-1E43-BFB2-CBB7E58BF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86548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88E2883-B3C5-4947-877D-599B80DD2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CA27BB3-E23C-C64B-BB57-3AD097040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05419602-0A2B-7440-B604-9E3F0BE5A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8336-27CC-3F45-8ABB-7D0E4BA7091A}" type="datetimeFigureOut">
              <a:rPr lang="es-CO" smtClean="0"/>
              <a:t>1/06/2021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01E149FB-1D8E-174B-9966-20ED36F9D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EB25E89-424D-F746-B0A6-298C278FE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280A-C72F-1E43-BFB2-CBB7E58BF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38563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A07420D-F43A-B049-9A94-E6466C843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DE5529C4-A2B1-3A47-89A4-22A84701EF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AFDB24D5-545B-0A43-8B17-F4075D6EB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8336-27CC-3F45-8ABB-7D0E4BA7091A}" type="datetimeFigureOut">
              <a:rPr lang="es-CO" smtClean="0"/>
              <a:t>1/06/2021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AF24647E-8F46-2C42-B190-F1E1CED53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5B8177E6-DB27-8548-A559-C4C5B13E1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280A-C72F-1E43-BFB2-CBB7E58BF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481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AA73C7C-B67E-9740-A973-2E9852AD0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47D1E6D-BFF4-1A4D-868E-51B39CEC68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B8F530A1-99D7-6C43-850D-084A7857B8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74E21A8C-8198-2244-A150-461236FD9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8336-27CC-3F45-8ABB-7D0E4BA7091A}" type="datetimeFigureOut">
              <a:rPr lang="es-CO" smtClean="0"/>
              <a:t>1/06/2021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241A6356-2B00-E744-8A9C-D4D8D6C7E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C8E5DB6-A427-0F4F-A9D6-DDDEF5232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280A-C72F-1E43-BFB2-CBB7E58BF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6781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497DC16-27C2-6B4F-A82B-0BF5BC645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7DAFA494-0C77-A442-AF05-A4C6796A6B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52A419F4-60C1-014F-B64E-930AE184E7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62DE481A-B973-A94B-A792-89E778D2C3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5986485-53D8-E643-91FC-BAA43D5EC9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0F0C5A88-1471-B248-BC90-014EF87A7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8336-27CC-3F45-8ABB-7D0E4BA7091A}" type="datetimeFigureOut">
              <a:rPr lang="es-CO" smtClean="0"/>
              <a:t>1/06/2021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E58665B9-324B-7044-8447-258CE2B22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2B0F3324-91C9-2246-A012-27034AAB4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280A-C72F-1E43-BFB2-CBB7E58BF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5608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3BE32B3-DEA2-794A-A52E-1048EA427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FCB75886-3444-DB45-B8ED-C4A557B05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8336-27CC-3F45-8ABB-7D0E4BA7091A}" type="datetimeFigureOut">
              <a:rPr lang="es-CO" smtClean="0"/>
              <a:t>1/06/2021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BD790436-F979-BA4E-A6C4-9766066A3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5B13D8A2-5082-5749-AB4C-F6BADBF06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280A-C72F-1E43-BFB2-CBB7E58BF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182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651DFD9C-A8E3-0949-BF93-E8FC5691F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8336-27CC-3F45-8ABB-7D0E4BA7091A}" type="datetimeFigureOut">
              <a:rPr lang="es-CO" smtClean="0"/>
              <a:t>1/06/2021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E3EAABBC-3BF1-844D-B80F-92D15EDD2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817B8D2B-86A2-8D4B-A7CB-641DFA493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280A-C72F-1E43-BFB2-CBB7E58BF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85030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1B496DF-8195-1A4F-9417-7D755311E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325B1CB0-5B63-FC46-8E10-F46A53859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2C3A9371-50FD-504A-B7AE-85310522DF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C47A5F80-C302-A74A-9DD5-D02E5BEA0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8336-27CC-3F45-8ABB-7D0E4BA7091A}" type="datetimeFigureOut">
              <a:rPr lang="es-CO" smtClean="0"/>
              <a:t>1/06/2021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45B560E1-8DB4-F940-8F54-52F8718F0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1B7792B9-2706-F74F-8387-219DC5E02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280A-C72F-1E43-BFB2-CBB7E58BF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6468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F2F6057-7EF0-8045-9A39-C962B5269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D31E49C3-9ECE-544C-AC97-E6C9DD9B86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EB997C02-C2A3-7A42-9B33-7102C097B7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83A31DAE-6FB3-284A-A045-9FD8A03FE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8336-27CC-3F45-8ABB-7D0E4BA7091A}" type="datetimeFigureOut">
              <a:rPr lang="es-CO" smtClean="0"/>
              <a:t>1/06/2021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8D2F7BFF-C3A0-C24E-B7C5-92E50C020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0737471B-3745-2241-9710-EA9E0A4C5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280A-C72F-1E43-BFB2-CBB7E58BF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75885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56A2AB94-16FA-F743-84FC-E0954BEFB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A9CC94A3-277A-0445-AB20-48DBD39E1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2131431-3BB7-F249-8F0A-789103121D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78336-27CC-3F45-8ABB-7D0E4BA7091A}" type="datetimeFigureOut">
              <a:rPr lang="es-CO" smtClean="0"/>
              <a:t>1/06/2021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08E55726-B6B5-2C4F-9E66-EE3A4D2C3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E5E92A8-8B1D-9F4A-AD51-28C4FB4877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8280A-C72F-1E43-BFB2-CBB7E58BF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80537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39F7E742-9A93-E444-A0AA-7A1D6C3A1D63}"/>
              </a:ext>
            </a:extLst>
          </p:cNvPr>
          <p:cNvSpPr/>
          <p:nvPr/>
        </p:nvSpPr>
        <p:spPr>
          <a:xfrm>
            <a:off x="1" y="0"/>
            <a:ext cx="3489434" cy="6865088"/>
          </a:xfrm>
          <a:prstGeom prst="rect">
            <a:avLst/>
          </a:prstGeom>
          <a:solidFill>
            <a:srgbClr val="3F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latin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AE045114-6041-1241-9807-F9C1A4A4C6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8631" y="927703"/>
            <a:ext cx="4412346" cy="83935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38E439F4-BF3F-E340-B480-DC17A3733B63}"/>
              </a:ext>
            </a:extLst>
          </p:cNvPr>
          <p:cNvSpPr txBox="1"/>
          <p:nvPr/>
        </p:nvSpPr>
        <p:spPr>
          <a:xfrm>
            <a:off x="4264892" y="4322771"/>
            <a:ext cx="764983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s-ES_tradnl" sz="2800" b="1" dirty="0">
              <a:solidFill>
                <a:srgbClr val="002060"/>
              </a:solidFill>
              <a:latin typeface="Impact" panose="020B0806030902050204" pitchFamily="34" charset="0"/>
            </a:endParaRPr>
          </a:p>
          <a:p>
            <a:pPr algn="r"/>
            <a:r>
              <a:rPr lang="es-ES_tradnl" sz="3200" b="1" dirty="0" err="1" smtClean="0">
                <a:solidFill>
                  <a:srgbClr val="002060"/>
                </a:solidFill>
                <a:latin typeface="Impact" panose="020B0806030902050204" pitchFamily="34" charset="0"/>
              </a:rPr>
              <a:t>Segumiento</a:t>
            </a:r>
            <a:r>
              <a:rPr lang="es-ES_tradnl" sz="3200" b="1" dirty="0" smtClean="0">
                <a:solidFill>
                  <a:srgbClr val="002060"/>
                </a:solidFill>
                <a:latin typeface="Impact" panose="020B0806030902050204" pitchFamily="34" charset="0"/>
              </a:rPr>
              <a:t> a la trayectoria educativa inicial</a:t>
            </a:r>
            <a:endParaRPr lang="es-ES_tradnl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4618429F-E2EA-B24E-81CC-E3AD2FA4F030}"/>
              </a:ext>
            </a:extLst>
          </p:cNvPr>
          <p:cNvSpPr/>
          <p:nvPr/>
        </p:nvSpPr>
        <p:spPr>
          <a:xfrm>
            <a:off x="5888297" y="5855968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ES_tradnl" sz="2000" b="1" dirty="0" smtClean="0">
                <a:solidFill>
                  <a:srgbClr val="002060"/>
                </a:solidFill>
                <a:latin typeface="Impact" panose="020B0806030902050204" pitchFamily="34" charset="0"/>
              </a:rPr>
              <a:t>Junio de </a:t>
            </a:r>
            <a:r>
              <a:rPr lang="es-ES_tradnl" sz="2000" b="1" dirty="0">
                <a:solidFill>
                  <a:srgbClr val="002060"/>
                </a:solidFill>
                <a:latin typeface="Impact" panose="020B0806030902050204" pitchFamily="34" charset="0"/>
              </a:rPr>
              <a:t>2021</a:t>
            </a:r>
            <a:endParaRPr lang="es-ES" sz="2000" b="1" dirty="0">
              <a:solidFill>
                <a:srgbClr val="002060"/>
              </a:solidFill>
              <a:latin typeface="Impact" panose="020B0806030902050204" pitchFamily="34" charset="0"/>
            </a:endParaRPr>
          </a:p>
        </p:txBody>
      </p:sp>
      <p:pic>
        <p:nvPicPr>
          <p:cNvPr id="6" name="Google Shape;106;p16">
            <a:extLst>
              <a:ext uri="{FF2B5EF4-FFF2-40B4-BE49-F238E27FC236}">
                <a16:creationId xmlns:a16="http://schemas.microsoft.com/office/drawing/2014/main" xmlns="" id="{B1A6A43B-CDB5-43BC-8C43-9A17934F1BD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 flipH="1">
            <a:off x="-20692" y="36458"/>
            <a:ext cx="7029095" cy="69949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83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06;p16">
            <a:extLst>
              <a:ext uri="{FF2B5EF4-FFF2-40B4-BE49-F238E27FC236}">
                <a16:creationId xmlns:a16="http://schemas.microsoft.com/office/drawing/2014/main" xmlns="" id="{AB39288C-2285-4D37-A641-29B8CC74B67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655828" y="668146"/>
            <a:ext cx="6845682" cy="553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xmlns="" id="{89BFBDF9-CD27-44A7-AE4C-D76E15E774B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2328" y="95"/>
            <a:ext cx="2838078" cy="539882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88EB4876-5F91-4781-8B76-C08E5CD0AE11}"/>
              </a:ext>
            </a:extLst>
          </p:cNvPr>
          <p:cNvSpPr/>
          <p:nvPr/>
        </p:nvSpPr>
        <p:spPr>
          <a:xfrm>
            <a:off x="2959239" y="343705"/>
            <a:ext cx="819386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2000" b="1" dirty="0" smtClean="0">
                <a:solidFill>
                  <a:srgbClr val="002060"/>
                </a:solidFill>
                <a:latin typeface="Impact" panose="020B0806030902050204" pitchFamily="34" charset="0"/>
              </a:rPr>
              <a:t>Cifras generales de educación inicial</a:t>
            </a:r>
            <a:endParaRPr lang="es-CO" sz="2000" b="1" dirty="0">
              <a:solidFill>
                <a:srgbClr val="002060"/>
              </a:solidFill>
              <a:latin typeface="Impact" panose="020B080603090205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/>
          <a:srcRect l="12993" t="11061" r="8627" b="9840"/>
          <a:stretch/>
        </p:blipFill>
        <p:spPr>
          <a:xfrm>
            <a:off x="1094704" y="889850"/>
            <a:ext cx="10058400" cy="5706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03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06;p16">
            <a:extLst>
              <a:ext uri="{FF2B5EF4-FFF2-40B4-BE49-F238E27FC236}">
                <a16:creationId xmlns:a16="http://schemas.microsoft.com/office/drawing/2014/main" xmlns="" id="{AB39288C-2285-4D37-A641-29B8CC74B67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655828" y="668146"/>
            <a:ext cx="6845682" cy="553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xmlns="" id="{89BFBDF9-CD27-44A7-AE4C-D76E15E774B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2328" y="95"/>
            <a:ext cx="2838078" cy="539882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88EB4876-5F91-4781-8B76-C08E5CD0AE11}"/>
              </a:ext>
            </a:extLst>
          </p:cNvPr>
          <p:cNvSpPr/>
          <p:nvPr/>
        </p:nvSpPr>
        <p:spPr>
          <a:xfrm>
            <a:off x="2959239" y="343705"/>
            <a:ext cx="10454997" cy="392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2000" b="1" dirty="0">
                <a:solidFill>
                  <a:srgbClr val="002060"/>
                </a:solidFill>
                <a:latin typeface="Impact" panose="020B0806030902050204" pitchFamily="34" charset="0"/>
              </a:rPr>
              <a:t>Comparativo Anualizado Semana 3 Mayo 2020 vs Semana 3 Mayo 2021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xmlns="" id="{B33A55FE-0E69-4D11-A298-24D885A6469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2200274" y="1150506"/>
            <a:ext cx="8639175" cy="5016375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07108962-F032-48EA-B2EC-57E2DF2DB3F6}"/>
              </a:ext>
            </a:extLst>
          </p:cNvPr>
          <p:cNvSpPr/>
          <p:nvPr/>
        </p:nvSpPr>
        <p:spPr>
          <a:xfrm>
            <a:off x="9191625" y="4486275"/>
            <a:ext cx="6286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300" dirty="0" err="1">
                <a:solidFill>
                  <a:schemeClr val="tx1"/>
                </a:solidFill>
              </a:rPr>
              <a:t>Sem</a:t>
            </a:r>
            <a:r>
              <a:rPr lang="es-ES" sz="1300" dirty="0">
                <a:solidFill>
                  <a:schemeClr val="tx1"/>
                </a:solidFill>
              </a:rPr>
              <a:t> 3</a:t>
            </a:r>
            <a:endParaRPr lang="es-CO" sz="1300" dirty="0">
              <a:solidFill>
                <a:schemeClr val="tx1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xmlns="" id="{4465146A-2723-49A1-B3F2-D62343B34FAC}"/>
              </a:ext>
            </a:extLst>
          </p:cNvPr>
          <p:cNvSpPr/>
          <p:nvPr/>
        </p:nvSpPr>
        <p:spPr>
          <a:xfrm>
            <a:off x="9972675" y="4486275"/>
            <a:ext cx="53340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xmlns="" id="{F3E642C2-C864-4A47-A709-8A1CFE277915}"/>
              </a:ext>
            </a:extLst>
          </p:cNvPr>
          <p:cNvSpPr/>
          <p:nvPr/>
        </p:nvSpPr>
        <p:spPr>
          <a:xfrm>
            <a:off x="9963150" y="4486274"/>
            <a:ext cx="6286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300" dirty="0" err="1">
                <a:solidFill>
                  <a:schemeClr val="tx1"/>
                </a:solidFill>
              </a:rPr>
              <a:t>Sem</a:t>
            </a:r>
            <a:r>
              <a:rPr lang="es-ES" sz="1300" dirty="0">
                <a:solidFill>
                  <a:schemeClr val="tx1"/>
                </a:solidFill>
              </a:rPr>
              <a:t> 4</a:t>
            </a:r>
            <a:endParaRPr lang="es-CO" sz="1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902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06;p16">
            <a:extLst>
              <a:ext uri="{FF2B5EF4-FFF2-40B4-BE49-F238E27FC236}">
                <a16:creationId xmlns:a16="http://schemas.microsoft.com/office/drawing/2014/main" xmlns="" id="{AB39288C-2285-4D37-A641-29B8CC74B67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655828" y="668146"/>
            <a:ext cx="6845682" cy="553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xmlns="" id="{89BFBDF9-CD27-44A7-AE4C-D76E15E774B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2328" y="95"/>
            <a:ext cx="2838078" cy="539882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88EB4876-5F91-4781-8B76-C08E5CD0AE11}"/>
              </a:ext>
            </a:extLst>
          </p:cNvPr>
          <p:cNvSpPr/>
          <p:nvPr/>
        </p:nvSpPr>
        <p:spPr>
          <a:xfrm>
            <a:off x="2815750" y="21490"/>
            <a:ext cx="10454997" cy="392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2000" b="1" dirty="0">
                <a:solidFill>
                  <a:srgbClr val="002060"/>
                </a:solidFill>
                <a:latin typeface="Impact" panose="020B0806030902050204" pitchFamily="34" charset="0"/>
              </a:rPr>
              <a:t>Comparativo Anualizado Semana 3 Mayo 2020 vs Semana 3 Mayo 2021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E6C21C2B-31DC-496E-A1D4-771EFD1019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4470" y="524395"/>
            <a:ext cx="5321880" cy="3022626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3927FA67-9095-4A8E-A508-4C1795EE7A1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77114" y="3768527"/>
            <a:ext cx="4863866" cy="2789956"/>
          </a:xfrm>
          <a:prstGeom prst="rect">
            <a:avLst/>
          </a:prstGeom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xmlns="" id="{CBA5E4BB-25FB-4458-938E-9667FFDC4390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6451021" y="3735072"/>
            <a:ext cx="4641049" cy="2890115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xmlns="" id="{3CCAC4E6-5AF3-4E2C-8291-325BFC455CFD}"/>
              </a:ext>
            </a:extLst>
          </p:cNvPr>
          <p:cNvSpPr/>
          <p:nvPr/>
        </p:nvSpPr>
        <p:spPr>
          <a:xfrm>
            <a:off x="7820025" y="2505076"/>
            <a:ext cx="537548" cy="133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err="1">
                <a:solidFill>
                  <a:schemeClr val="tx1"/>
                </a:solidFill>
              </a:rPr>
              <a:t>Sem</a:t>
            </a:r>
            <a:r>
              <a:rPr lang="es-ES" sz="1000" dirty="0">
                <a:solidFill>
                  <a:schemeClr val="tx1"/>
                </a:solidFill>
              </a:rPr>
              <a:t> 3</a:t>
            </a:r>
            <a:endParaRPr lang="es-CO" sz="1000" dirty="0">
              <a:solidFill>
                <a:schemeClr val="tx1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xmlns="" id="{C140C641-1819-4AFD-98A2-F252C1A83EFC}"/>
              </a:ext>
            </a:extLst>
          </p:cNvPr>
          <p:cNvSpPr/>
          <p:nvPr/>
        </p:nvSpPr>
        <p:spPr>
          <a:xfrm>
            <a:off x="10029825" y="5676901"/>
            <a:ext cx="537548" cy="133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err="1">
                <a:solidFill>
                  <a:schemeClr val="tx1"/>
                </a:solidFill>
              </a:rPr>
              <a:t>Sem</a:t>
            </a:r>
            <a:r>
              <a:rPr lang="es-ES" sz="1000" dirty="0">
                <a:solidFill>
                  <a:schemeClr val="tx1"/>
                </a:solidFill>
              </a:rPr>
              <a:t> 3</a:t>
            </a:r>
            <a:endParaRPr lang="es-CO" sz="1000" dirty="0">
              <a:solidFill>
                <a:schemeClr val="tx1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xmlns="" id="{D6074062-BEB9-4E02-BAC2-FD8C4B7E67B1}"/>
              </a:ext>
            </a:extLst>
          </p:cNvPr>
          <p:cNvSpPr/>
          <p:nvPr/>
        </p:nvSpPr>
        <p:spPr>
          <a:xfrm>
            <a:off x="4733925" y="5629276"/>
            <a:ext cx="537548" cy="133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err="1">
                <a:solidFill>
                  <a:schemeClr val="tx1"/>
                </a:solidFill>
              </a:rPr>
              <a:t>Sem</a:t>
            </a:r>
            <a:r>
              <a:rPr lang="es-ES" sz="1000" dirty="0">
                <a:solidFill>
                  <a:schemeClr val="tx1"/>
                </a:solidFill>
              </a:rPr>
              <a:t> 3</a:t>
            </a:r>
            <a:endParaRPr lang="es-CO" sz="1000" dirty="0">
              <a:solidFill>
                <a:schemeClr val="tx1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xmlns="" id="{22186A2E-9B44-4D85-918A-14577591A449}"/>
              </a:ext>
            </a:extLst>
          </p:cNvPr>
          <p:cNvSpPr/>
          <p:nvPr/>
        </p:nvSpPr>
        <p:spPr>
          <a:xfrm>
            <a:off x="10450999" y="5676901"/>
            <a:ext cx="537548" cy="133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err="1">
                <a:solidFill>
                  <a:schemeClr val="tx1"/>
                </a:solidFill>
              </a:rPr>
              <a:t>Sem</a:t>
            </a:r>
            <a:r>
              <a:rPr lang="es-ES" sz="1000" dirty="0">
                <a:solidFill>
                  <a:schemeClr val="tx1"/>
                </a:solidFill>
              </a:rPr>
              <a:t> 4</a:t>
            </a:r>
            <a:endParaRPr lang="es-CO" sz="1000" dirty="0">
              <a:solidFill>
                <a:schemeClr val="tx1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xmlns="" id="{747EBD67-0717-49AF-906F-E48F22CF967B}"/>
              </a:ext>
            </a:extLst>
          </p:cNvPr>
          <p:cNvSpPr/>
          <p:nvPr/>
        </p:nvSpPr>
        <p:spPr>
          <a:xfrm>
            <a:off x="5176223" y="5625034"/>
            <a:ext cx="537548" cy="133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err="1">
                <a:solidFill>
                  <a:schemeClr val="tx1"/>
                </a:solidFill>
              </a:rPr>
              <a:t>Sem</a:t>
            </a:r>
            <a:r>
              <a:rPr lang="es-ES" sz="1000" dirty="0">
                <a:solidFill>
                  <a:schemeClr val="tx1"/>
                </a:solidFill>
              </a:rPr>
              <a:t> 4</a:t>
            </a:r>
            <a:endParaRPr lang="es-CO" sz="1000" dirty="0">
              <a:solidFill>
                <a:schemeClr val="tx1"/>
              </a:solidFill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xmlns="" id="{50390731-E47F-4038-BE92-B799320B9DB2}"/>
              </a:ext>
            </a:extLst>
          </p:cNvPr>
          <p:cNvSpPr/>
          <p:nvPr/>
        </p:nvSpPr>
        <p:spPr>
          <a:xfrm>
            <a:off x="8332277" y="2532426"/>
            <a:ext cx="537548" cy="133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err="1">
                <a:solidFill>
                  <a:schemeClr val="tx1"/>
                </a:solidFill>
              </a:rPr>
              <a:t>Sem</a:t>
            </a:r>
            <a:r>
              <a:rPr lang="es-ES" sz="1000" dirty="0">
                <a:solidFill>
                  <a:schemeClr val="tx1"/>
                </a:solidFill>
              </a:rPr>
              <a:t> 4</a:t>
            </a:r>
            <a:endParaRPr lang="es-CO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829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06;p16">
            <a:extLst>
              <a:ext uri="{FF2B5EF4-FFF2-40B4-BE49-F238E27FC236}">
                <a16:creationId xmlns:a16="http://schemas.microsoft.com/office/drawing/2014/main" xmlns="" id="{AB39288C-2285-4D37-A641-29B8CC74B67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0" y="12318"/>
            <a:ext cx="6845682" cy="68456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xmlns="" id="{89BFBDF9-CD27-44A7-AE4C-D76E15E774B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2328" y="95"/>
            <a:ext cx="2838078" cy="539882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9FDCA67D-F2A0-4DAD-87D9-84A6106A2F53}"/>
              </a:ext>
            </a:extLst>
          </p:cNvPr>
          <p:cNvSpPr/>
          <p:nvPr/>
        </p:nvSpPr>
        <p:spPr>
          <a:xfrm>
            <a:off x="3576206" y="539977"/>
            <a:ext cx="5801588" cy="392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000" b="1">
                <a:solidFill>
                  <a:srgbClr val="002060"/>
                </a:solidFill>
                <a:latin typeface="Impact" panose="020B0806030902050204" pitchFamily="34" charset="0"/>
              </a:rPr>
              <a:t>Comparativo Tránsito Efectivo Abril 2021 vs Abril 2020</a:t>
            </a:r>
            <a:endParaRPr lang="es-CO" sz="2000" b="1" dirty="0">
              <a:solidFill>
                <a:srgbClr val="002060"/>
              </a:solidFill>
              <a:latin typeface="Impact" panose="020B080603090205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043C362E-AF54-49AE-8B5C-6063448344B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343" t="33750" r="17344" b="20833"/>
          <a:stretch/>
        </p:blipFill>
        <p:spPr>
          <a:xfrm>
            <a:off x="457199" y="1412554"/>
            <a:ext cx="11591251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21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06;p16">
            <a:extLst>
              <a:ext uri="{FF2B5EF4-FFF2-40B4-BE49-F238E27FC236}">
                <a16:creationId xmlns:a16="http://schemas.microsoft.com/office/drawing/2014/main" xmlns="" id="{AB39288C-2285-4D37-A641-29B8CC74B67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0" y="12318"/>
            <a:ext cx="6845682" cy="68456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xmlns="" id="{89BFBDF9-CD27-44A7-AE4C-D76E15E774B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2328" y="95"/>
            <a:ext cx="2838078" cy="539882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9FDCA67D-F2A0-4DAD-87D9-84A6106A2F53}"/>
              </a:ext>
            </a:extLst>
          </p:cNvPr>
          <p:cNvSpPr/>
          <p:nvPr/>
        </p:nvSpPr>
        <p:spPr>
          <a:xfrm>
            <a:off x="4567666" y="329150"/>
            <a:ext cx="3818674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000" b="1" dirty="0" err="1" smtClean="0">
                <a:solidFill>
                  <a:srgbClr val="002060"/>
                </a:solidFill>
                <a:latin typeface="Impact" panose="020B0806030902050204" pitchFamily="34" charset="0"/>
              </a:rPr>
              <a:t>Seguimiento</a:t>
            </a:r>
            <a:r>
              <a:rPr lang="pt-BR" sz="2000" b="1" dirty="0" smtClean="0">
                <a:solidFill>
                  <a:srgbClr val="002060"/>
                </a:solidFill>
                <a:latin typeface="Impact" panose="020B0806030902050204" pitchFamily="34" charset="0"/>
              </a:rPr>
              <a:t> a la </a:t>
            </a:r>
            <a:r>
              <a:rPr lang="pt-BR" sz="2000" b="1" dirty="0" err="1" smtClean="0">
                <a:solidFill>
                  <a:srgbClr val="002060"/>
                </a:solidFill>
                <a:latin typeface="Impact" panose="020B0806030902050204" pitchFamily="34" charset="0"/>
              </a:rPr>
              <a:t>atención</a:t>
            </a:r>
            <a:r>
              <a:rPr lang="pt-BR" sz="2000" b="1" dirty="0" smtClean="0">
                <a:solidFill>
                  <a:srgbClr val="002060"/>
                </a:solidFill>
                <a:latin typeface="Impact" panose="020B0806030902050204" pitchFamily="34" charset="0"/>
              </a:rPr>
              <a:t> integral</a:t>
            </a:r>
            <a:endParaRPr lang="es-CO" sz="2000" b="1" dirty="0">
              <a:solidFill>
                <a:srgbClr val="002060"/>
              </a:solidFill>
              <a:latin typeface="Impact" panose="020B080603090205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/>
          <a:srcRect l="13098" t="11248" r="8732" b="13598"/>
          <a:stretch/>
        </p:blipFill>
        <p:spPr>
          <a:xfrm>
            <a:off x="656822" y="859383"/>
            <a:ext cx="10656659" cy="576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20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39F7E742-9A93-E444-A0AA-7A1D6C3A1D63}"/>
              </a:ext>
            </a:extLst>
          </p:cNvPr>
          <p:cNvSpPr/>
          <p:nvPr/>
        </p:nvSpPr>
        <p:spPr>
          <a:xfrm>
            <a:off x="1" y="0"/>
            <a:ext cx="3665448" cy="6865088"/>
          </a:xfrm>
          <a:prstGeom prst="rect">
            <a:avLst/>
          </a:prstGeom>
          <a:solidFill>
            <a:srgbClr val="3F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latin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AE045114-6041-1241-9807-F9C1A4A4C6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9653" y="0"/>
            <a:ext cx="4412346" cy="839351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E2FB9679-51CA-44B9-98D8-E7A7BEC047B9}"/>
              </a:ext>
            </a:extLst>
          </p:cNvPr>
          <p:cNvSpPr txBox="1"/>
          <p:nvPr/>
        </p:nvSpPr>
        <p:spPr>
          <a:xfrm>
            <a:off x="3617484" y="2610883"/>
            <a:ext cx="5649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solidFill>
                  <a:srgbClr val="315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s-CO" sz="3600" dirty="0">
                <a:solidFill>
                  <a:srgbClr val="315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es-CO" sz="3600" b="1" dirty="0">
                <a:solidFill>
                  <a:srgbClr val="315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Educación</a:t>
            </a:r>
            <a:r>
              <a:rPr lang="es-CO" sz="3600" dirty="0">
                <a:solidFill>
                  <a:srgbClr val="315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EsDeTodos</a:t>
            </a:r>
            <a:endParaRPr lang="es-CO" sz="3600" b="1" dirty="0">
              <a:solidFill>
                <a:srgbClr val="3155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5E6326A1-C42B-4112-B05D-4EFABBC8DA9D}"/>
              </a:ext>
            </a:extLst>
          </p:cNvPr>
          <p:cNvSpPr txBox="1"/>
          <p:nvPr/>
        </p:nvSpPr>
        <p:spPr>
          <a:xfrm>
            <a:off x="2030754" y="4561441"/>
            <a:ext cx="1634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Mineducacion</a:t>
            </a:r>
            <a:endParaRPr lang="es-CO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09DC9615-5695-4EA3-B28B-CD0C1B1C1290}"/>
              </a:ext>
            </a:extLst>
          </p:cNvPr>
          <p:cNvSpPr txBox="1"/>
          <p:nvPr/>
        </p:nvSpPr>
        <p:spPr>
          <a:xfrm>
            <a:off x="4728676" y="4590180"/>
            <a:ext cx="2118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315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@Mineducacion</a:t>
            </a:r>
            <a:endParaRPr lang="es-CO" b="1" dirty="0">
              <a:solidFill>
                <a:srgbClr val="3155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8AB7BEBD-7271-43BA-92CE-8CDAFA1AB5E2}"/>
              </a:ext>
            </a:extLst>
          </p:cNvPr>
          <p:cNvSpPr txBox="1"/>
          <p:nvPr/>
        </p:nvSpPr>
        <p:spPr>
          <a:xfrm>
            <a:off x="8451001" y="4629029"/>
            <a:ext cx="2118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315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@Mineducacion</a:t>
            </a:r>
            <a:endParaRPr lang="es-CO" b="1" dirty="0">
              <a:solidFill>
                <a:srgbClr val="3155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6798D6E2-3339-4EC8-A8F4-1E6831AEAA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1627" y="4638157"/>
            <a:ext cx="304800" cy="2159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CC80782C-6861-4C61-8018-F485C4F1366E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503559" y="4660546"/>
            <a:ext cx="266700" cy="2286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6517E9E2-BFCB-4DB2-A49F-119F43C31841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236577" y="4693045"/>
            <a:ext cx="2286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230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003D09E07EC374DB84E6A5F1632DFA6" ma:contentTypeVersion="13" ma:contentTypeDescription="Crear nuevo documento." ma:contentTypeScope="" ma:versionID="2d890c7a0bffa5c8e4f1dcedd4b917f0">
  <xsd:schema xmlns:xsd="http://www.w3.org/2001/XMLSchema" xmlns:xs="http://www.w3.org/2001/XMLSchema" xmlns:p="http://schemas.microsoft.com/office/2006/metadata/properties" xmlns:ns3="0a7fcdd8-f8b3-485e-9c6b-4ac452f30a4f" xmlns:ns4="a040a31a-ce99-4273-aaa1-2ed663980052" targetNamespace="http://schemas.microsoft.com/office/2006/metadata/properties" ma:root="true" ma:fieldsID="4cdd90a433798ab9a4d948bb660b4e29" ns3:_="" ns4:_="">
    <xsd:import namespace="0a7fcdd8-f8b3-485e-9c6b-4ac452f30a4f"/>
    <xsd:import namespace="a040a31a-ce99-4273-aaa1-2ed66398005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7fcdd8-f8b3-485e-9c6b-4ac452f30a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40a31a-ce99-4273-aaa1-2ed66398005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B0F460-F07B-4450-884D-B981288D765E}">
  <ds:schemaRefs>
    <ds:schemaRef ds:uri="0a7fcdd8-f8b3-485e-9c6b-4ac452f30a4f"/>
    <ds:schemaRef ds:uri="http://schemas.openxmlformats.org/package/2006/metadata/core-properties"/>
    <ds:schemaRef ds:uri="http://www.w3.org/XML/1998/namespace"/>
    <ds:schemaRef ds:uri="http://purl.org/dc/dcmitype/"/>
    <ds:schemaRef ds:uri="a040a31a-ce99-4273-aaa1-2ed663980052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320BB09-819E-4196-877C-66CC9BDC0F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7fcdd8-f8b3-485e-9c6b-4ac452f30a4f"/>
    <ds:schemaRef ds:uri="a040a31a-ce99-4273-aaa1-2ed66398005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5FE316-2723-466C-ABDF-E7C498958B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2709</TotalTime>
  <Words>79</Words>
  <Application>Microsoft Office PowerPoint</Application>
  <PresentationFormat>Panorámica</PresentationFormat>
  <Paragraphs>27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Impact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Sandra Milena Gavilán Noreña</dc:creator>
  <cp:lastModifiedBy>Jaime Rafael Vizcaino Pulido</cp:lastModifiedBy>
  <cp:revision>171</cp:revision>
  <dcterms:created xsi:type="dcterms:W3CDTF">2021-02-03T17:56:33Z</dcterms:created>
  <dcterms:modified xsi:type="dcterms:W3CDTF">2021-06-01T14:03:16Z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0x0101008003D09E07EC374DB84E6A5F1632DFA6</vt:lpwstr>
  </property>
</Properties>
</file>